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9" r:id="rId2"/>
    <p:sldId id="256" r:id="rId3"/>
    <p:sldId id="258" r:id="rId4"/>
    <p:sldId id="267" r:id="rId5"/>
    <p:sldId id="257" r:id="rId6"/>
    <p:sldId id="259" r:id="rId7"/>
    <p:sldId id="261" r:id="rId8"/>
    <p:sldId id="265" r:id="rId9"/>
    <p:sldId id="266" r:id="rId10"/>
    <p:sldId id="26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574"/>
    <a:srgbClr val="CC9900"/>
    <a:srgbClr val="480419"/>
    <a:srgbClr val="5F05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74090" autoAdjust="0"/>
  </p:normalViewPr>
  <p:slideViewPr>
    <p:cSldViewPr snapToGrid="0">
      <p:cViewPr varScale="1">
        <p:scale>
          <a:sx n="67" d="100"/>
          <a:sy n="67" d="100"/>
        </p:scale>
        <p:origin x="2832" y="288"/>
      </p:cViewPr>
      <p:guideLst/>
    </p:cSldViewPr>
  </p:slideViewPr>
  <p:outlineViewPr>
    <p:cViewPr>
      <p:scale>
        <a:sx n="33" d="100"/>
        <a:sy n="33" d="100"/>
      </p:scale>
      <p:origin x="0" y="-3832"/>
    </p:cViewPr>
  </p:outlineViewPr>
  <p:notesTextViewPr>
    <p:cViewPr>
      <p:scale>
        <a:sx n="3" d="2"/>
        <a:sy n="3" d="2"/>
      </p:scale>
      <p:origin x="0" y="0"/>
    </p:cViewPr>
  </p:notesTextViewPr>
  <p:sorterViewPr>
    <p:cViewPr>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489AD3-C327-4BFF-BBAA-E33E07F5B920}" type="datetimeFigureOut">
              <a:rPr lang="en-US" smtClean="0"/>
              <a:t>4/6/2025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27C97B-3CE1-4AE7-9F2D-DA82FD8A130C}" type="slidenum">
              <a:rPr lang="en-US" smtClean="0"/>
              <a:t>‹#›</a:t>
            </a:fld>
            <a:endParaRPr lang="en-US"/>
          </a:p>
        </p:txBody>
      </p:sp>
    </p:spTree>
    <p:extLst>
      <p:ext uri="{BB962C8B-B14F-4D97-AF65-F5344CB8AC3E}">
        <p14:creationId xmlns:p14="http://schemas.microsoft.com/office/powerpoint/2010/main" val="1539118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was amazed at the faith of a centurion who understood Jesus’ authority because he was also “A Man Under Authority.”  Faith submits to authority. Christ has all authority, and those who are pursuing righteousness by faith will submit to His authority in every sphere of their lives.</a:t>
            </a:r>
          </a:p>
        </p:txBody>
      </p:sp>
      <p:sp>
        <p:nvSpPr>
          <p:cNvPr id="4" name="Slide Number Placeholder 3"/>
          <p:cNvSpPr>
            <a:spLocks noGrp="1"/>
          </p:cNvSpPr>
          <p:nvPr>
            <p:ph type="sldNum" sz="quarter" idx="5"/>
          </p:nvPr>
        </p:nvSpPr>
        <p:spPr/>
        <p:txBody>
          <a:bodyPr/>
          <a:lstStyle/>
          <a:p>
            <a:fld id="{6827C97B-3CE1-4AE7-9F2D-DA82FD8A130C}" type="slidenum">
              <a:rPr lang="en-US" smtClean="0"/>
              <a:t>2</a:t>
            </a:fld>
            <a:endParaRPr lang="en-US"/>
          </a:p>
        </p:txBody>
      </p:sp>
    </p:spTree>
    <p:extLst>
      <p:ext uri="{BB962C8B-B14F-4D97-AF65-F5344CB8AC3E}">
        <p14:creationId xmlns:p14="http://schemas.microsoft.com/office/powerpoint/2010/main" val="300384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690FDA-9367-4FA2-A87D-6B82AA592E75}"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4ADE3-78D7-46A2-865C-CABF73339472}" type="slidenum">
              <a:rPr lang="en-US" smtClean="0"/>
              <a:t>‹#›</a:t>
            </a:fld>
            <a:endParaRPr lang="en-US"/>
          </a:p>
        </p:txBody>
      </p:sp>
    </p:spTree>
    <p:extLst>
      <p:ext uri="{BB962C8B-B14F-4D97-AF65-F5344CB8AC3E}">
        <p14:creationId xmlns:p14="http://schemas.microsoft.com/office/powerpoint/2010/main" val="81462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690FDA-9367-4FA2-A87D-6B82AA592E75}"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4ADE3-78D7-46A2-865C-CABF73339472}" type="slidenum">
              <a:rPr lang="en-US" smtClean="0"/>
              <a:t>‹#›</a:t>
            </a:fld>
            <a:endParaRPr lang="en-US"/>
          </a:p>
        </p:txBody>
      </p:sp>
    </p:spTree>
    <p:extLst>
      <p:ext uri="{BB962C8B-B14F-4D97-AF65-F5344CB8AC3E}">
        <p14:creationId xmlns:p14="http://schemas.microsoft.com/office/powerpoint/2010/main" val="29424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690FDA-9367-4FA2-A87D-6B82AA592E75}"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4ADE3-78D7-46A2-865C-CABF73339472}" type="slidenum">
              <a:rPr lang="en-US" smtClean="0"/>
              <a:t>‹#›</a:t>
            </a:fld>
            <a:endParaRPr lang="en-US"/>
          </a:p>
        </p:txBody>
      </p:sp>
    </p:spTree>
    <p:extLst>
      <p:ext uri="{BB962C8B-B14F-4D97-AF65-F5344CB8AC3E}">
        <p14:creationId xmlns:p14="http://schemas.microsoft.com/office/powerpoint/2010/main" val="108556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690FDA-9367-4FA2-A87D-6B82AA592E75}"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4ADE3-78D7-46A2-865C-CABF73339472}" type="slidenum">
              <a:rPr lang="en-US" smtClean="0"/>
              <a:t>‹#›</a:t>
            </a:fld>
            <a:endParaRPr lang="en-US"/>
          </a:p>
        </p:txBody>
      </p:sp>
    </p:spTree>
    <p:extLst>
      <p:ext uri="{BB962C8B-B14F-4D97-AF65-F5344CB8AC3E}">
        <p14:creationId xmlns:p14="http://schemas.microsoft.com/office/powerpoint/2010/main" val="109334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690FDA-9367-4FA2-A87D-6B82AA592E75}"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4ADE3-78D7-46A2-865C-CABF73339472}" type="slidenum">
              <a:rPr lang="en-US" smtClean="0"/>
              <a:t>‹#›</a:t>
            </a:fld>
            <a:endParaRPr lang="en-US"/>
          </a:p>
        </p:txBody>
      </p:sp>
    </p:spTree>
    <p:extLst>
      <p:ext uri="{BB962C8B-B14F-4D97-AF65-F5344CB8AC3E}">
        <p14:creationId xmlns:p14="http://schemas.microsoft.com/office/powerpoint/2010/main" val="287357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690FDA-9367-4FA2-A87D-6B82AA592E75}" type="datetimeFigureOut">
              <a:rPr lang="en-US" smtClean="0"/>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4ADE3-78D7-46A2-865C-CABF73339472}" type="slidenum">
              <a:rPr lang="en-US" smtClean="0"/>
              <a:t>‹#›</a:t>
            </a:fld>
            <a:endParaRPr lang="en-US"/>
          </a:p>
        </p:txBody>
      </p:sp>
    </p:spTree>
    <p:extLst>
      <p:ext uri="{BB962C8B-B14F-4D97-AF65-F5344CB8AC3E}">
        <p14:creationId xmlns:p14="http://schemas.microsoft.com/office/powerpoint/2010/main" val="245579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690FDA-9367-4FA2-A87D-6B82AA592E75}" type="datetimeFigureOut">
              <a:rPr lang="en-US" smtClean="0"/>
              <a:t>4/6/2025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F4ADE3-78D7-46A2-865C-CABF73339472}" type="slidenum">
              <a:rPr lang="en-US" smtClean="0"/>
              <a:t>‹#›</a:t>
            </a:fld>
            <a:endParaRPr lang="en-US"/>
          </a:p>
        </p:txBody>
      </p:sp>
    </p:spTree>
    <p:extLst>
      <p:ext uri="{BB962C8B-B14F-4D97-AF65-F5344CB8AC3E}">
        <p14:creationId xmlns:p14="http://schemas.microsoft.com/office/powerpoint/2010/main" val="100613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690FDA-9367-4FA2-A87D-6B82AA592E75}" type="datetimeFigureOut">
              <a:rPr lang="en-US" smtClean="0"/>
              <a:t>4/6/2025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F4ADE3-78D7-46A2-865C-CABF73339472}" type="slidenum">
              <a:rPr lang="en-US" smtClean="0"/>
              <a:t>‹#›</a:t>
            </a:fld>
            <a:endParaRPr lang="en-US"/>
          </a:p>
        </p:txBody>
      </p:sp>
    </p:spTree>
    <p:extLst>
      <p:ext uri="{BB962C8B-B14F-4D97-AF65-F5344CB8AC3E}">
        <p14:creationId xmlns:p14="http://schemas.microsoft.com/office/powerpoint/2010/main" val="141947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90FDA-9367-4FA2-A87D-6B82AA592E75}" type="datetimeFigureOut">
              <a:rPr lang="en-US" smtClean="0"/>
              <a:t>4/6/2025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F4ADE3-78D7-46A2-865C-CABF73339472}" type="slidenum">
              <a:rPr lang="en-US" smtClean="0"/>
              <a:t>‹#›</a:t>
            </a:fld>
            <a:endParaRPr lang="en-US"/>
          </a:p>
        </p:txBody>
      </p:sp>
    </p:spTree>
    <p:extLst>
      <p:ext uri="{BB962C8B-B14F-4D97-AF65-F5344CB8AC3E}">
        <p14:creationId xmlns:p14="http://schemas.microsoft.com/office/powerpoint/2010/main" val="113314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690FDA-9367-4FA2-A87D-6B82AA592E75}" type="datetimeFigureOut">
              <a:rPr lang="en-US" smtClean="0"/>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4ADE3-78D7-46A2-865C-CABF73339472}" type="slidenum">
              <a:rPr lang="en-US" smtClean="0"/>
              <a:t>‹#›</a:t>
            </a:fld>
            <a:endParaRPr lang="en-US"/>
          </a:p>
        </p:txBody>
      </p:sp>
    </p:spTree>
    <p:extLst>
      <p:ext uri="{BB962C8B-B14F-4D97-AF65-F5344CB8AC3E}">
        <p14:creationId xmlns:p14="http://schemas.microsoft.com/office/powerpoint/2010/main" val="258380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690FDA-9367-4FA2-A87D-6B82AA592E75}" type="datetimeFigureOut">
              <a:rPr lang="en-US" smtClean="0"/>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4ADE3-78D7-46A2-865C-CABF73339472}" type="slidenum">
              <a:rPr lang="en-US" smtClean="0"/>
              <a:t>‹#›</a:t>
            </a:fld>
            <a:endParaRPr lang="en-US"/>
          </a:p>
        </p:txBody>
      </p:sp>
    </p:spTree>
    <p:extLst>
      <p:ext uri="{BB962C8B-B14F-4D97-AF65-F5344CB8AC3E}">
        <p14:creationId xmlns:p14="http://schemas.microsoft.com/office/powerpoint/2010/main" val="225346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690FDA-9367-4FA2-A87D-6B82AA592E75}" type="datetimeFigureOut">
              <a:rPr lang="en-US" smtClean="0"/>
              <a:t>4/6/2025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DF4ADE3-78D7-46A2-865C-CABF73339472}" type="slidenum">
              <a:rPr lang="en-US" smtClean="0"/>
              <a:t>‹#›</a:t>
            </a:fld>
            <a:endParaRPr lang="en-US"/>
          </a:p>
        </p:txBody>
      </p:sp>
    </p:spTree>
    <p:extLst>
      <p:ext uri="{BB962C8B-B14F-4D97-AF65-F5344CB8AC3E}">
        <p14:creationId xmlns:p14="http://schemas.microsoft.com/office/powerpoint/2010/main" val="317173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FF94C19-94B4-9A7A-CA1A-D228DBFE1A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88F51C-E129-5456-9A07-36DC6814CD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026507-16D0-8ABD-ADF0-02AAE883069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854055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0BDA2-ACA5-5108-5713-34C2B3607E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07CC4FA-5712-34CD-E922-EB581744A31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1659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C35FE79-3D4B-40D5-FD36-8D74B0DF662C}"/>
              </a:ext>
            </a:extLst>
          </p:cNvPr>
          <p:cNvPicPr>
            <a:picLocks noChangeAspect="1"/>
          </p:cNvPicPr>
          <p:nvPr/>
        </p:nvPicPr>
        <p:blipFill>
          <a:blip r:embed="rId3"/>
          <a:srcRect l="11559" t="2719" r="16694" b="2719"/>
          <a:stretch/>
        </p:blipFill>
        <p:spPr>
          <a:xfrm>
            <a:off x="3938410" y="0"/>
            <a:ext cx="5203303" cy="685800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3484E3-DAEF-9C34-D38A-E0D6F280AA28}"/>
              </a:ext>
            </a:extLst>
          </p:cNvPr>
          <p:cNvSpPr>
            <a:spLocks noGrp="1"/>
          </p:cNvSpPr>
          <p:nvPr>
            <p:ph type="ctrTitle"/>
          </p:nvPr>
        </p:nvSpPr>
        <p:spPr>
          <a:xfrm>
            <a:off x="0" y="0"/>
            <a:ext cx="3938410" cy="6857999"/>
          </a:xfrm>
          <a:solidFill>
            <a:srgbClr val="480419"/>
          </a:solidFill>
        </p:spPr>
        <p:txBody>
          <a:bodyPr anchor="t">
            <a:normAutofit/>
          </a:bodyPr>
          <a:lstStyle/>
          <a:p>
            <a:br>
              <a:rPr lang="en-US" sz="4500" dirty="0">
                <a:latin typeface="Copperplate Gothic Light" panose="020E0507020206020404" pitchFamily="34" charset="0"/>
              </a:rPr>
            </a:br>
            <a:br>
              <a:rPr lang="en-US" sz="4500" dirty="0">
                <a:latin typeface="Copperplate Gothic Light" panose="020E0507020206020404" pitchFamily="34" charset="0"/>
              </a:rPr>
            </a:br>
            <a:r>
              <a:rPr lang="en-US" sz="4500" dirty="0">
                <a:solidFill>
                  <a:srgbClr val="FCD574"/>
                </a:solidFill>
                <a:latin typeface="Copperplate Gothic Bold" panose="020E0705020206020404" pitchFamily="34" charset="0"/>
              </a:rPr>
              <a:t>A Man </a:t>
            </a:r>
            <a:r>
              <a:rPr lang="en-US" sz="6600" dirty="0">
                <a:solidFill>
                  <a:srgbClr val="FCD574"/>
                </a:solidFill>
                <a:latin typeface="Copperplate Gothic Bold" panose="020E0705020206020404" pitchFamily="34" charset="0"/>
              </a:rPr>
              <a:t>Under</a:t>
            </a:r>
            <a:r>
              <a:rPr lang="en-US" sz="4500" dirty="0">
                <a:solidFill>
                  <a:srgbClr val="FCD574"/>
                </a:solidFill>
                <a:latin typeface="Copperplate Gothic Bold" panose="020E0705020206020404" pitchFamily="34" charset="0"/>
              </a:rPr>
              <a:t> </a:t>
            </a:r>
            <a:r>
              <a:rPr lang="en-US" sz="4500" b="1" dirty="0">
                <a:solidFill>
                  <a:srgbClr val="FCD574"/>
                </a:solidFill>
                <a:latin typeface="Copperplate Gothic Bold" panose="020E0705020206020404" pitchFamily="34" charset="0"/>
              </a:rPr>
              <a:t>Authority</a:t>
            </a:r>
          </a:p>
        </p:txBody>
      </p:sp>
      <p:sp>
        <p:nvSpPr>
          <p:cNvPr id="3" name="Subtitle 2">
            <a:extLst>
              <a:ext uri="{FF2B5EF4-FFF2-40B4-BE49-F238E27FC236}">
                <a16:creationId xmlns:a16="http://schemas.microsoft.com/office/drawing/2014/main" id="{1FB855AD-55EC-931B-E7B5-97B3DD0D7F3D}"/>
              </a:ext>
            </a:extLst>
          </p:cNvPr>
          <p:cNvSpPr>
            <a:spLocks noGrp="1"/>
          </p:cNvSpPr>
          <p:nvPr>
            <p:ph type="subTitle" idx="1"/>
          </p:nvPr>
        </p:nvSpPr>
        <p:spPr>
          <a:xfrm>
            <a:off x="202475" y="4354915"/>
            <a:ext cx="3533461" cy="1485319"/>
          </a:xfrm>
          <a:noFill/>
        </p:spPr>
        <p:txBody>
          <a:bodyPr>
            <a:normAutofit/>
          </a:bodyPr>
          <a:lstStyle/>
          <a:p>
            <a:r>
              <a:rPr lang="en-US" sz="3200" dirty="0">
                <a:solidFill>
                  <a:srgbClr val="FCD574"/>
                </a:solidFill>
              </a:rPr>
              <a:t>Matthew 8:5-13 Matthew 28:18-20</a:t>
            </a:r>
          </a:p>
        </p:txBody>
      </p:sp>
    </p:spTree>
    <p:extLst>
      <p:ext uri="{BB962C8B-B14F-4D97-AF65-F5344CB8AC3E}">
        <p14:creationId xmlns:p14="http://schemas.microsoft.com/office/powerpoint/2010/main" val="177697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80419"/>
        </a:solidFill>
        <a:effectLst/>
      </p:bgPr>
    </p:bg>
    <p:spTree>
      <p:nvGrpSpPr>
        <p:cNvPr id="1" name="">
          <a:extLst>
            <a:ext uri="{FF2B5EF4-FFF2-40B4-BE49-F238E27FC236}">
              <a16:creationId xmlns:a16="http://schemas.microsoft.com/office/drawing/2014/main" id="{F54DEF01-6100-3A3A-44B6-E32126895A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52B1CE-7434-7EFE-0296-229CAF17D5FE}"/>
              </a:ext>
            </a:extLst>
          </p:cNvPr>
          <p:cNvSpPr>
            <a:spLocks noGrp="1"/>
          </p:cNvSpPr>
          <p:nvPr>
            <p:ph type="title"/>
          </p:nvPr>
        </p:nvSpPr>
        <p:spPr/>
        <p:txBody>
          <a:bodyPr>
            <a:normAutofit/>
          </a:bodyPr>
          <a:lstStyle/>
          <a:p>
            <a:pPr algn="ctr"/>
            <a:r>
              <a:rPr lang="en-US" b="1" dirty="0">
                <a:solidFill>
                  <a:srgbClr val="FCD574"/>
                </a:solidFill>
                <a:latin typeface="Copperplate Gothic Light" panose="020E0507020206020404" pitchFamily="34" charset="0"/>
              </a:rPr>
              <a:t>Great Faith Respects Authority</a:t>
            </a:r>
          </a:p>
        </p:txBody>
      </p:sp>
      <p:sp>
        <p:nvSpPr>
          <p:cNvPr id="3" name="Content Placeholder 2">
            <a:extLst>
              <a:ext uri="{FF2B5EF4-FFF2-40B4-BE49-F238E27FC236}">
                <a16:creationId xmlns:a16="http://schemas.microsoft.com/office/drawing/2014/main" id="{B60027D7-CF43-14C9-300C-B76917608A88}"/>
              </a:ext>
            </a:extLst>
          </p:cNvPr>
          <p:cNvSpPr>
            <a:spLocks noGrp="1"/>
          </p:cNvSpPr>
          <p:nvPr>
            <p:ph idx="1"/>
          </p:nvPr>
        </p:nvSpPr>
        <p:spPr>
          <a:xfrm>
            <a:off x="372292" y="1825625"/>
            <a:ext cx="8399416" cy="5032375"/>
          </a:xfrm>
        </p:spPr>
        <p:txBody>
          <a:bodyPr>
            <a:normAutofit/>
          </a:bodyPr>
          <a:lstStyle/>
          <a:p>
            <a:r>
              <a:rPr lang="en-US" sz="3500" b="1" dirty="0">
                <a:solidFill>
                  <a:schemeClr val="bg1"/>
                </a:solidFill>
              </a:rPr>
              <a:t>A Centurian comes to Jesus on behalf of his servant (Matt. 8:5-13; Lk. 7:4-5).</a:t>
            </a:r>
          </a:p>
          <a:p>
            <a:pPr marL="509588" lvl="1" indent="-274638"/>
            <a:r>
              <a:rPr lang="en-US" sz="3000" b="1" dirty="0">
                <a:solidFill>
                  <a:srgbClr val="FCD574"/>
                </a:solidFill>
              </a:rPr>
              <a:t>He says he is “not worthy” for Jesus to come under his roof. </a:t>
            </a:r>
          </a:p>
          <a:p>
            <a:pPr marL="509588" lvl="1" indent="-274638"/>
            <a:r>
              <a:rPr lang="en-US" sz="3000" i="1" dirty="0">
                <a:solidFill>
                  <a:schemeClr val="accent6">
                    <a:lumMod val="20000"/>
                    <a:lumOff val="80000"/>
                  </a:schemeClr>
                </a:solidFill>
                <a:effectLst>
                  <a:outerShdw blurRad="38100" dist="38100" dir="2700000" algn="tl">
                    <a:srgbClr val="000000">
                      <a:alpha val="43137"/>
                    </a:srgbClr>
                  </a:outerShdw>
                </a:effectLst>
              </a:rPr>
              <a:t>“Only speak a word, and my servant will be healed. For I also am </a:t>
            </a:r>
            <a:r>
              <a:rPr lang="en-US" sz="3000" b="1" i="1" dirty="0">
                <a:solidFill>
                  <a:schemeClr val="accent6">
                    <a:lumMod val="20000"/>
                    <a:lumOff val="80000"/>
                  </a:schemeClr>
                </a:solidFill>
                <a:effectLst>
                  <a:outerShdw blurRad="38100" dist="38100" dir="2700000" algn="tl">
                    <a:srgbClr val="000000">
                      <a:alpha val="43137"/>
                    </a:srgbClr>
                  </a:outerShdw>
                </a:effectLst>
              </a:rPr>
              <a:t>a man under authority</a:t>
            </a:r>
            <a:r>
              <a:rPr lang="en-US" sz="3000" i="1" dirty="0">
                <a:solidFill>
                  <a:schemeClr val="accent6">
                    <a:lumMod val="20000"/>
                    <a:lumOff val="80000"/>
                  </a:schemeClr>
                </a:solidFill>
                <a:effectLst>
                  <a:outerShdw blurRad="38100" dist="38100" dir="2700000" algn="tl">
                    <a:srgbClr val="000000">
                      <a:alpha val="43137"/>
                    </a:srgbClr>
                  </a:outerShdw>
                </a:effectLst>
              </a:rPr>
              <a:t>.”</a:t>
            </a:r>
          </a:p>
          <a:p>
            <a:pPr marL="509588" lvl="1" indent="-274638"/>
            <a:r>
              <a:rPr lang="en-US" sz="3000" b="1" dirty="0">
                <a:solidFill>
                  <a:srgbClr val="FCD574"/>
                </a:solidFill>
              </a:rPr>
              <a:t>Jesus declares: </a:t>
            </a:r>
            <a:r>
              <a:rPr lang="en-US" sz="3000" i="1" dirty="0">
                <a:solidFill>
                  <a:schemeClr val="accent6">
                    <a:lumMod val="20000"/>
                    <a:lumOff val="80000"/>
                  </a:schemeClr>
                </a:solidFill>
                <a:effectLst>
                  <a:outerShdw blurRad="38100" dist="38100" dir="2700000" algn="tl">
                    <a:srgbClr val="000000">
                      <a:alpha val="43137"/>
                    </a:srgbClr>
                  </a:outerShdw>
                </a:effectLst>
              </a:rPr>
              <a:t>“I have not found </a:t>
            </a:r>
            <a:r>
              <a:rPr lang="en-US" sz="3000" b="1" i="1" dirty="0">
                <a:solidFill>
                  <a:schemeClr val="accent6">
                    <a:lumMod val="20000"/>
                    <a:lumOff val="80000"/>
                  </a:schemeClr>
                </a:solidFill>
                <a:effectLst>
                  <a:outerShdw blurRad="38100" dist="38100" dir="2700000" algn="tl">
                    <a:srgbClr val="000000">
                      <a:alpha val="43137"/>
                    </a:srgbClr>
                  </a:outerShdw>
                </a:effectLst>
              </a:rPr>
              <a:t>such great faith</a:t>
            </a:r>
            <a:r>
              <a:rPr lang="en-US" sz="3000" i="1" dirty="0">
                <a:solidFill>
                  <a:schemeClr val="accent6">
                    <a:lumMod val="20000"/>
                    <a:lumOff val="80000"/>
                  </a:schemeClr>
                </a:solidFill>
                <a:effectLst>
                  <a:outerShdw blurRad="38100" dist="38100" dir="2700000" algn="tl">
                    <a:srgbClr val="000000">
                      <a:alpha val="43137"/>
                    </a:srgbClr>
                  </a:outerShdw>
                </a:effectLst>
              </a:rPr>
              <a:t>, not even in Israel!” </a:t>
            </a:r>
          </a:p>
          <a:p>
            <a:pPr marL="509588" lvl="1" indent="-274638"/>
            <a:r>
              <a:rPr lang="en-US" sz="3000" b="1" dirty="0">
                <a:solidFill>
                  <a:srgbClr val="FCD574"/>
                </a:solidFill>
              </a:rPr>
              <a:t>Faith that obeys results in fellowship in the KINGDOM! </a:t>
            </a:r>
          </a:p>
          <a:p>
            <a:endParaRPr lang="en-US" dirty="0">
              <a:solidFill>
                <a:schemeClr val="bg1"/>
              </a:solidFill>
            </a:endParaRPr>
          </a:p>
        </p:txBody>
      </p:sp>
    </p:spTree>
    <p:extLst>
      <p:ext uri="{BB962C8B-B14F-4D97-AF65-F5344CB8AC3E}">
        <p14:creationId xmlns:p14="http://schemas.microsoft.com/office/powerpoint/2010/main" val="129620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500"/>
                                        <p:tgtEl>
                                          <p:spTgt spid="3">
                                            <p:txEl>
                                              <p:pRg st="1" end="1"/>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80419"/>
        </a:solidFill>
        <a:effectLst/>
      </p:bgPr>
    </p:bg>
    <p:spTree>
      <p:nvGrpSpPr>
        <p:cNvPr id="1" name="">
          <a:extLst>
            <a:ext uri="{FF2B5EF4-FFF2-40B4-BE49-F238E27FC236}">
              <a16:creationId xmlns:a16="http://schemas.microsoft.com/office/drawing/2014/main" id="{074F1E22-8C51-0FDF-852B-7EA694A108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932399-5E50-D10F-1518-339D8C0B1503}"/>
              </a:ext>
            </a:extLst>
          </p:cNvPr>
          <p:cNvSpPr>
            <a:spLocks noGrp="1"/>
          </p:cNvSpPr>
          <p:nvPr>
            <p:ph type="title"/>
          </p:nvPr>
        </p:nvSpPr>
        <p:spPr>
          <a:xfrm>
            <a:off x="628650" y="482692"/>
            <a:ext cx="7886700" cy="1325563"/>
          </a:xfrm>
        </p:spPr>
        <p:txBody>
          <a:bodyPr>
            <a:normAutofit fontScale="90000"/>
          </a:bodyPr>
          <a:lstStyle/>
          <a:p>
            <a:pPr algn="ctr"/>
            <a:r>
              <a:rPr lang="en-US" b="1" dirty="0">
                <a:solidFill>
                  <a:srgbClr val="FCD574"/>
                </a:solidFill>
                <a:latin typeface="Copperplate Gothic Light" panose="020E0507020206020404" pitchFamily="34" charset="0"/>
              </a:rPr>
              <a:t>Jesus expresses His authority to and through His apostles</a:t>
            </a:r>
          </a:p>
        </p:txBody>
      </p:sp>
      <p:sp>
        <p:nvSpPr>
          <p:cNvPr id="3" name="Content Placeholder 2">
            <a:extLst>
              <a:ext uri="{FF2B5EF4-FFF2-40B4-BE49-F238E27FC236}">
                <a16:creationId xmlns:a16="http://schemas.microsoft.com/office/drawing/2014/main" id="{ED52A10B-9E45-2DCF-6DDD-8810E9709DC8}"/>
              </a:ext>
            </a:extLst>
          </p:cNvPr>
          <p:cNvSpPr>
            <a:spLocks noGrp="1"/>
          </p:cNvSpPr>
          <p:nvPr>
            <p:ph idx="1"/>
          </p:nvPr>
        </p:nvSpPr>
        <p:spPr>
          <a:xfrm>
            <a:off x="372292" y="2063931"/>
            <a:ext cx="8399416" cy="4794069"/>
          </a:xfrm>
        </p:spPr>
        <p:txBody>
          <a:bodyPr>
            <a:normAutofit/>
          </a:bodyPr>
          <a:lstStyle/>
          <a:p>
            <a:pPr marL="0" indent="0" algn="ctr">
              <a:buNone/>
            </a:pPr>
            <a:r>
              <a:rPr lang="en-US" sz="3500" b="1" dirty="0">
                <a:solidFill>
                  <a:schemeClr val="bg1"/>
                </a:solidFill>
              </a:rPr>
              <a:t>Matthew 28:18-20 </a:t>
            </a:r>
          </a:p>
          <a:p>
            <a:pPr marL="0" indent="0" algn="ctr">
              <a:buNone/>
            </a:pPr>
            <a:r>
              <a:rPr lang="en-US" sz="3200" i="1" dirty="0">
                <a:solidFill>
                  <a:schemeClr val="accent4">
                    <a:lumMod val="20000"/>
                    <a:lumOff val="80000"/>
                  </a:schemeClr>
                </a:solidFill>
                <a:effectLst>
                  <a:outerShdw blurRad="38100" dist="38100" dir="2700000" algn="tl">
                    <a:srgbClr val="000000">
                      <a:alpha val="43137"/>
                    </a:srgbClr>
                  </a:outerShdw>
                </a:effectLst>
              </a:rPr>
              <a:t>And Jesus came and spoke to </a:t>
            </a:r>
            <a:r>
              <a:rPr lang="en-US" sz="3200" b="1" i="1" dirty="0">
                <a:solidFill>
                  <a:schemeClr val="accent4">
                    <a:lumMod val="20000"/>
                    <a:lumOff val="80000"/>
                  </a:schemeClr>
                </a:solidFill>
                <a:effectLst>
                  <a:outerShdw blurRad="38100" dist="38100" dir="2700000" algn="tl">
                    <a:srgbClr val="000000">
                      <a:alpha val="43137"/>
                    </a:srgbClr>
                  </a:outerShdw>
                </a:effectLst>
              </a:rPr>
              <a:t>them</a:t>
            </a:r>
            <a:r>
              <a:rPr lang="en-US" sz="3200" i="1" dirty="0">
                <a:solidFill>
                  <a:schemeClr val="accent4">
                    <a:lumMod val="20000"/>
                    <a:lumOff val="80000"/>
                  </a:schemeClr>
                </a:solidFill>
                <a:effectLst>
                  <a:outerShdw blurRad="38100" dist="38100" dir="2700000" algn="tl">
                    <a:srgbClr val="000000">
                      <a:alpha val="43137"/>
                    </a:srgbClr>
                  </a:outerShdw>
                </a:effectLst>
              </a:rPr>
              <a:t>, saying, "</a:t>
            </a:r>
            <a:r>
              <a:rPr lang="en-US" sz="3200" b="1" i="1" dirty="0">
                <a:solidFill>
                  <a:schemeClr val="accent4">
                    <a:lumMod val="20000"/>
                    <a:lumOff val="80000"/>
                  </a:schemeClr>
                </a:solidFill>
                <a:effectLst>
                  <a:outerShdw blurRad="38100" dist="38100" dir="2700000" algn="tl">
                    <a:srgbClr val="000000">
                      <a:alpha val="43137"/>
                    </a:srgbClr>
                  </a:outerShdw>
                </a:effectLst>
              </a:rPr>
              <a:t>All authority </a:t>
            </a:r>
            <a:r>
              <a:rPr lang="en-US" sz="3200" i="1" dirty="0">
                <a:solidFill>
                  <a:schemeClr val="accent4">
                    <a:lumMod val="20000"/>
                    <a:lumOff val="80000"/>
                  </a:schemeClr>
                </a:solidFill>
                <a:effectLst>
                  <a:outerShdw blurRad="38100" dist="38100" dir="2700000" algn="tl">
                    <a:srgbClr val="000000">
                      <a:alpha val="43137"/>
                    </a:srgbClr>
                  </a:outerShdw>
                </a:effectLst>
              </a:rPr>
              <a:t>has been given to Me in heaven and on earth. </a:t>
            </a:r>
            <a:r>
              <a:rPr lang="en-US" sz="3200" b="1" i="1" dirty="0">
                <a:solidFill>
                  <a:schemeClr val="accent4">
                    <a:lumMod val="20000"/>
                    <a:lumOff val="80000"/>
                  </a:schemeClr>
                </a:solidFill>
                <a:effectLst>
                  <a:outerShdw blurRad="38100" dist="38100" dir="2700000" algn="tl">
                    <a:srgbClr val="000000">
                      <a:alpha val="43137"/>
                    </a:srgbClr>
                  </a:outerShdw>
                </a:effectLst>
              </a:rPr>
              <a:t>Go therefore </a:t>
            </a:r>
            <a:r>
              <a:rPr lang="en-US" sz="3200" i="1" dirty="0">
                <a:solidFill>
                  <a:schemeClr val="accent4">
                    <a:lumMod val="20000"/>
                    <a:lumOff val="80000"/>
                  </a:schemeClr>
                </a:solidFill>
                <a:effectLst>
                  <a:outerShdw blurRad="38100" dist="38100" dir="2700000" algn="tl">
                    <a:srgbClr val="000000">
                      <a:alpha val="43137"/>
                    </a:srgbClr>
                  </a:outerShdw>
                </a:effectLst>
              </a:rPr>
              <a:t>and make disciples of all the nations, baptizing them in the name of the Father and of the Son and of the Holy Spirit, </a:t>
            </a:r>
            <a:r>
              <a:rPr lang="en-US" sz="3200" b="1" i="1" dirty="0">
                <a:solidFill>
                  <a:schemeClr val="accent4">
                    <a:lumMod val="20000"/>
                    <a:lumOff val="80000"/>
                  </a:schemeClr>
                </a:solidFill>
                <a:effectLst>
                  <a:outerShdw blurRad="38100" dist="38100" dir="2700000" algn="tl">
                    <a:srgbClr val="000000">
                      <a:alpha val="43137"/>
                    </a:srgbClr>
                  </a:outerShdw>
                </a:effectLst>
              </a:rPr>
              <a:t>teaching them</a:t>
            </a:r>
            <a:r>
              <a:rPr lang="en-US" sz="3200" i="1" dirty="0">
                <a:solidFill>
                  <a:schemeClr val="accent4">
                    <a:lumMod val="20000"/>
                    <a:lumOff val="80000"/>
                  </a:schemeClr>
                </a:solidFill>
                <a:effectLst>
                  <a:outerShdw blurRad="38100" dist="38100" dir="2700000" algn="tl">
                    <a:srgbClr val="000000">
                      <a:alpha val="43137"/>
                    </a:srgbClr>
                  </a:outerShdw>
                </a:effectLst>
              </a:rPr>
              <a:t> to </a:t>
            </a:r>
            <a:r>
              <a:rPr lang="en-US" sz="3200" b="1" i="1" dirty="0">
                <a:solidFill>
                  <a:schemeClr val="accent4">
                    <a:lumMod val="20000"/>
                    <a:lumOff val="80000"/>
                  </a:schemeClr>
                </a:solidFill>
                <a:effectLst>
                  <a:outerShdw blurRad="38100" dist="38100" dir="2700000" algn="tl">
                    <a:srgbClr val="000000">
                      <a:alpha val="43137"/>
                    </a:srgbClr>
                  </a:outerShdw>
                </a:effectLst>
              </a:rPr>
              <a:t>observe all things </a:t>
            </a:r>
            <a:r>
              <a:rPr lang="en-US" sz="3200" i="1" dirty="0">
                <a:solidFill>
                  <a:schemeClr val="accent4">
                    <a:lumMod val="20000"/>
                    <a:lumOff val="80000"/>
                  </a:schemeClr>
                </a:solidFill>
                <a:effectLst>
                  <a:outerShdw blurRad="38100" dist="38100" dir="2700000" algn="tl">
                    <a:srgbClr val="000000">
                      <a:alpha val="43137"/>
                    </a:srgbClr>
                  </a:outerShdw>
                </a:effectLst>
              </a:rPr>
              <a:t>that I have </a:t>
            </a:r>
            <a:r>
              <a:rPr lang="en-US" sz="3200" b="1" i="1" dirty="0">
                <a:solidFill>
                  <a:schemeClr val="accent4">
                    <a:lumMod val="20000"/>
                    <a:lumOff val="80000"/>
                  </a:schemeClr>
                </a:solidFill>
                <a:effectLst>
                  <a:outerShdw blurRad="38100" dist="38100" dir="2700000" algn="tl">
                    <a:srgbClr val="000000">
                      <a:alpha val="43137"/>
                    </a:srgbClr>
                  </a:outerShdw>
                </a:effectLst>
              </a:rPr>
              <a:t>commanded</a:t>
            </a:r>
            <a:r>
              <a:rPr lang="en-US" sz="3200" i="1" dirty="0">
                <a:solidFill>
                  <a:schemeClr val="accent4">
                    <a:lumMod val="20000"/>
                    <a:lumOff val="80000"/>
                  </a:schemeClr>
                </a:solidFill>
                <a:effectLst>
                  <a:outerShdw blurRad="38100" dist="38100" dir="2700000" algn="tl">
                    <a:srgbClr val="000000">
                      <a:alpha val="43137"/>
                    </a:srgbClr>
                  </a:outerShdw>
                </a:effectLst>
              </a:rPr>
              <a:t> you; and lo, I am with you always, even to the end of the age.” </a:t>
            </a:r>
            <a:r>
              <a:rPr lang="en-US" sz="3500"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421801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8041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7449-A8E6-D64C-C172-10CA38DE8D38}"/>
              </a:ext>
            </a:extLst>
          </p:cNvPr>
          <p:cNvSpPr>
            <a:spLocks noGrp="1"/>
          </p:cNvSpPr>
          <p:nvPr>
            <p:ph type="title"/>
          </p:nvPr>
        </p:nvSpPr>
        <p:spPr>
          <a:xfrm>
            <a:off x="137160" y="273686"/>
            <a:ext cx="8869680" cy="1325563"/>
          </a:xfrm>
        </p:spPr>
        <p:txBody>
          <a:bodyPr>
            <a:normAutofit fontScale="90000"/>
          </a:bodyPr>
          <a:lstStyle/>
          <a:p>
            <a:pPr algn="ctr"/>
            <a:r>
              <a:rPr lang="en-US" b="1" dirty="0">
                <a:solidFill>
                  <a:srgbClr val="FCD574"/>
                </a:solidFill>
                <a:latin typeface="Copperplate Gothic Light" panose="020E0507020206020404" pitchFamily="34" charset="0"/>
              </a:rPr>
              <a:t>Those pursuing righteousness will obey God’s commands</a:t>
            </a:r>
          </a:p>
        </p:txBody>
      </p:sp>
      <p:sp>
        <p:nvSpPr>
          <p:cNvPr id="3" name="Content Placeholder 2">
            <a:extLst>
              <a:ext uri="{FF2B5EF4-FFF2-40B4-BE49-F238E27FC236}">
                <a16:creationId xmlns:a16="http://schemas.microsoft.com/office/drawing/2014/main" id="{7320C2CB-2D0C-90CF-730B-03CC4823BF62}"/>
              </a:ext>
            </a:extLst>
          </p:cNvPr>
          <p:cNvSpPr>
            <a:spLocks noGrp="1"/>
          </p:cNvSpPr>
          <p:nvPr>
            <p:ph idx="1"/>
          </p:nvPr>
        </p:nvSpPr>
        <p:spPr>
          <a:xfrm>
            <a:off x="372292" y="1825625"/>
            <a:ext cx="5626730" cy="5032375"/>
          </a:xfrm>
        </p:spPr>
        <p:txBody>
          <a:bodyPr>
            <a:normAutofit/>
          </a:bodyPr>
          <a:lstStyle/>
          <a:p>
            <a:r>
              <a:rPr lang="en-US" sz="3200" b="1" dirty="0">
                <a:solidFill>
                  <a:schemeClr val="bg1"/>
                </a:solidFill>
              </a:rPr>
              <a:t>The commandments themselves are righteous (Psalm 119:138; 172).</a:t>
            </a:r>
          </a:p>
          <a:p>
            <a:r>
              <a:rPr lang="en-US" sz="3200" b="1" dirty="0">
                <a:solidFill>
                  <a:schemeClr val="bg1"/>
                </a:solidFill>
              </a:rPr>
              <a:t>Those who by faith obey the gospel’s commands  are pursuing righteousness (Romans 6:16; 16:25-26).</a:t>
            </a:r>
          </a:p>
          <a:p>
            <a:pPr marL="574675" lvl="1" indent="-287338"/>
            <a:r>
              <a:rPr lang="en-US" sz="3200" i="1" dirty="0">
                <a:solidFill>
                  <a:schemeClr val="accent6">
                    <a:lumMod val="20000"/>
                    <a:lumOff val="80000"/>
                  </a:schemeClr>
                </a:solidFill>
                <a:effectLst>
                  <a:outerShdw blurRad="38100" dist="38100" dir="2700000" algn="tl">
                    <a:srgbClr val="000000">
                      <a:alpha val="43137"/>
                    </a:srgbClr>
                  </a:outerShdw>
                </a:effectLst>
              </a:rPr>
              <a:t>We are under the law/authority of Christ!              (1 Corinthians 9:20-21)</a:t>
            </a:r>
          </a:p>
        </p:txBody>
      </p:sp>
      <p:pic>
        <p:nvPicPr>
          <p:cNvPr id="4" name="Picture 3">
            <a:extLst>
              <a:ext uri="{FF2B5EF4-FFF2-40B4-BE49-F238E27FC236}">
                <a16:creationId xmlns:a16="http://schemas.microsoft.com/office/drawing/2014/main" id="{C4264FE3-C490-5DA1-ACC1-339B748822C5}"/>
              </a:ext>
            </a:extLst>
          </p:cNvPr>
          <p:cNvPicPr>
            <a:picLocks noChangeAspect="1"/>
          </p:cNvPicPr>
          <p:nvPr/>
        </p:nvPicPr>
        <p:blipFill>
          <a:blip r:embed="rId2"/>
          <a:srcRect l="11559" t="2719" r="16694" b="2719"/>
          <a:stretch/>
        </p:blipFill>
        <p:spPr>
          <a:xfrm>
            <a:off x="5999022" y="1946365"/>
            <a:ext cx="2772686" cy="3654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967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80419"/>
        </a:solidFill>
        <a:effectLst/>
      </p:bgPr>
    </p:bg>
    <p:spTree>
      <p:nvGrpSpPr>
        <p:cNvPr id="1" name="">
          <a:extLst>
            <a:ext uri="{FF2B5EF4-FFF2-40B4-BE49-F238E27FC236}">
              <a16:creationId xmlns:a16="http://schemas.microsoft.com/office/drawing/2014/main" id="{CEE3506B-2C7B-290D-7CD2-DED90E6E8D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43D557-4050-3D7D-3AAD-1ABF541BC037}"/>
              </a:ext>
            </a:extLst>
          </p:cNvPr>
          <p:cNvSpPr>
            <a:spLocks noGrp="1"/>
          </p:cNvSpPr>
          <p:nvPr>
            <p:ph type="title"/>
          </p:nvPr>
        </p:nvSpPr>
        <p:spPr>
          <a:xfrm>
            <a:off x="137160" y="273686"/>
            <a:ext cx="8869680" cy="1325563"/>
          </a:xfrm>
        </p:spPr>
        <p:txBody>
          <a:bodyPr>
            <a:normAutofit/>
          </a:bodyPr>
          <a:lstStyle/>
          <a:p>
            <a:pPr algn="ctr"/>
            <a:r>
              <a:rPr lang="en-US" b="1" dirty="0">
                <a:solidFill>
                  <a:srgbClr val="FCD574"/>
                </a:solidFill>
                <a:latin typeface="Copperplate Gothic Light" panose="020E0507020206020404" pitchFamily="34" charset="0"/>
              </a:rPr>
              <a:t>Humility and Submission: </a:t>
            </a:r>
            <a:br>
              <a:rPr lang="en-US" b="1" dirty="0">
                <a:solidFill>
                  <a:srgbClr val="FCD574"/>
                </a:solidFill>
                <a:latin typeface="Copperplate Gothic Light" panose="020E0507020206020404" pitchFamily="34" charset="0"/>
              </a:rPr>
            </a:br>
            <a:r>
              <a:rPr lang="en-US" sz="3600" i="1" dirty="0">
                <a:solidFill>
                  <a:srgbClr val="FCD574"/>
                </a:solidFill>
                <a:effectLst>
                  <a:outerShdw blurRad="38100" dist="38100" dir="2700000" algn="tl">
                    <a:srgbClr val="000000">
                      <a:alpha val="43137"/>
                    </a:srgbClr>
                  </a:outerShdw>
                </a:effectLst>
                <a:latin typeface="+mn-lt"/>
              </a:rPr>
              <a:t>Key Components of being Under Authority</a:t>
            </a:r>
            <a:endParaRPr lang="en-US" i="1" dirty="0">
              <a:solidFill>
                <a:srgbClr val="FCD574"/>
              </a:solidFill>
              <a:effectLst>
                <a:outerShdw blurRad="38100" dist="38100" dir="2700000" algn="tl">
                  <a:srgbClr val="000000">
                    <a:alpha val="43137"/>
                  </a:srgbClr>
                </a:outerShdw>
              </a:effectLst>
              <a:latin typeface="+mn-lt"/>
            </a:endParaRPr>
          </a:p>
        </p:txBody>
      </p:sp>
      <p:sp>
        <p:nvSpPr>
          <p:cNvPr id="3" name="Content Placeholder 2">
            <a:extLst>
              <a:ext uri="{FF2B5EF4-FFF2-40B4-BE49-F238E27FC236}">
                <a16:creationId xmlns:a16="http://schemas.microsoft.com/office/drawing/2014/main" id="{5DDDF050-4E2B-5370-ABBB-B0E0121B9B55}"/>
              </a:ext>
            </a:extLst>
          </p:cNvPr>
          <p:cNvSpPr>
            <a:spLocks noGrp="1"/>
          </p:cNvSpPr>
          <p:nvPr>
            <p:ph idx="1"/>
          </p:nvPr>
        </p:nvSpPr>
        <p:spPr>
          <a:xfrm>
            <a:off x="372292" y="1825625"/>
            <a:ext cx="8399416" cy="5032375"/>
          </a:xfrm>
        </p:spPr>
        <p:txBody>
          <a:bodyPr>
            <a:normAutofit/>
          </a:bodyPr>
          <a:lstStyle/>
          <a:p>
            <a:r>
              <a:rPr lang="en-US" sz="3200" b="1" dirty="0">
                <a:solidFill>
                  <a:schemeClr val="bg1"/>
                </a:solidFill>
              </a:rPr>
              <a:t>Humility enables one to respect authority; pride prevents it.</a:t>
            </a:r>
          </a:p>
          <a:p>
            <a:pPr marL="574675" lvl="1" indent="-339725"/>
            <a:r>
              <a:rPr lang="en-US" sz="3200" b="1" i="1" dirty="0">
                <a:solidFill>
                  <a:schemeClr val="accent6">
                    <a:lumMod val="20000"/>
                    <a:lumOff val="80000"/>
                  </a:schemeClr>
                </a:solidFill>
                <a:effectLst>
                  <a:outerShdw blurRad="38100" dist="38100" dir="2700000" algn="tl">
                    <a:srgbClr val="000000">
                      <a:alpha val="43137"/>
                    </a:srgbClr>
                  </a:outerShdw>
                </a:effectLst>
              </a:rPr>
              <a:t>The Centurion </a:t>
            </a:r>
            <a:r>
              <a:rPr lang="en-US" sz="3200" i="1" dirty="0">
                <a:solidFill>
                  <a:schemeClr val="accent6">
                    <a:lumMod val="20000"/>
                    <a:lumOff val="80000"/>
                  </a:schemeClr>
                </a:solidFill>
                <a:effectLst>
                  <a:outerShdw blurRad="38100" dist="38100" dir="2700000" algn="tl">
                    <a:srgbClr val="000000">
                      <a:alpha val="43137"/>
                    </a:srgbClr>
                  </a:outerShdw>
                </a:effectLst>
              </a:rPr>
              <a:t>(Matthew 8:8)</a:t>
            </a:r>
          </a:p>
          <a:p>
            <a:pPr marL="574675" lvl="1" indent="-339725"/>
            <a:r>
              <a:rPr lang="en-US" sz="3200" b="1" i="1" dirty="0">
                <a:solidFill>
                  <a:schemeClr val="accent6">
                    <a:lumMod val="20000"/>
                    <a:lumOff val="80000"/>
                  </a:schemeClr>
                </a:solidFill>
                <a:effectLst>
                  <a:outerShdw blurRad="38100" dist="38100" dir="2700000" algn="tl">
                    <a:srgbClr val="000000">
                      <a:alpha val="43137"/>
                    </a:srgbClr>
                  </a:outerShdw>
                </a:effectLst>
              </a:rPr>
              <a:t>John the </a:t>
            </a:r>
            <a:r>
              <a:rPr lang="en-US" sz="3200" b="1" i="1" dirty="0" err="1">
                <a:solidFill>
                  <a:schemeClr val="accent6">
                    <a:lumMod val="20000"/>
                    <a:lumOff val="80000"/>
                  </a:schemeClr>
                </a:solidFill>
                <a:effectLst>
                  <a:outerShdw blurRad="38100" dist="38100" dir="2700000" algn="tl">
                    <a:srgbClr val="000000">
                      <a:alpha val="43137"/>
                    </a:srgbClr>
                  </a:outerShdw>
                </a:effectLst>
              </a:rPr>
              <a:t>baptist</a:t>
            </a:r>
            <a:r>
              <a:rPr lang="en-US" sz="3200" b="1" i="1" dirty="0">
                <a:solidFill>
                  <a:schemeClr val="accent6">
                    <a:lumMod val="20000"/>
                    <a:lumOff val="80000"/>
                  </a:schemeClr>
                </a:solidFill>
                <a:effectLst>
                  <a:outerShdw blurRad="38100" dist="38100" dir="2700000" algn="tl">
                    <a:srgbClr val="000000">
                      <a:alpha val="43137"/>
                    </a:srgbClr>
                  </a:outerShdw>
                </a:effectLst>
              </a:rPr>
              <a:t> </a:t>
            </a:r>
            <a:r>
              <a:rPr lang="en-US" sz="3200" i="1" dirty="0">
                <a:solidFill>
                  <a:schemeClr val="accent6">
                    <a:lumMod val="20000"/>
                    <a:lumOff val="80000"/>
                  </a:schemeClr>
                </a:solidFill>
                <a:effectLst>
                  <a:outerShdw blurRad="38100" dist="38100" dir="2700000" algn="tl">
                    <a:srgbClr val="000000">
                      <a:alpha val="43137"/>
                    </a:srgbClr>
                  </a:outerShdw>
                </a:effectLst>
              </a:rPr>
              <a:t>(Matthew 3:11).  </a:t>
            </a:r>
          </a:p>
          <a:p>
            <a:pPr marL="574675" lvl="1" indent="-339725"/>
            <a:r>
              <a:rPr lang="en-US" sz="3200" b="1" i="1" dirty="0">
                <a:solidFill>
                  <a:schemeClr val="accent6">
                    <a:lumMod val="20000"/>
                    <a:lumOff val="80000"/>
                  </a:schemeClr>
                </a:solidFill>
                <a:effectLst>
                  <a:outerShdw blurRad="38100" dist="38100" dir="2700000" algn="tl">
                    <a:srgbClr val="000000">
                      <a:alpha val="43137"/>
                    </a:srgbClr>
                  </a:outerShdw>
                </a:effectLst>
              </a:rPr>
              <a:t>The apostle Paul </a:t>
            </a:r>
            <a:r>
              <a:rPr lang="en-US" sz="3200" i="1" dirty="0">
                <a:solidFill>
                  <a:schemeClr val="accent6">
                    <a:lumMod val="20000"/>
                    <a:lumOff val="80000"/>
                  </a:schemeClr>
                </a:solidFill>
                <a:effectLst>
                  <a:outerShdw blurRad="38100" dist="38100" dir="2700000" algn="tl">
                    <a:srgbClr val="000000">
                      <a:alpha val="43137"/>
                    </a:srgbClr>
                  </a:outerShdw>
                </a:effectLst>
              </a:rPr>
              <a:t>(1 Corinthians 15:9).  </a:t>
            </a:r>
          </a:p>
          <a:p>
            <a:pPr marL="574675" lvl="1" indent="-339725"/>
            <a:r>
              <a:rPr lang="en-US" sz="3200" b="1" i="1" dirty="0">
                <a:solidFill>
                  <a:schemeClr val="accent6">
                    <a:lumMod val="20000"/>
                    <a:lumOff val="80000"/>
                  </a:schemeClr>
                </a:solidFill>
                <a:effectLst>
                  <a:outerShdw blurRad="38100" dist="38100" dir="2700000" algn="tl">
                    <a:srgbClr val="000000">
                      <a:alpha val="43137"/>
                    </a:srgbClr>
                  </a:outerShdw>
                </a:effectLst>
              </a:rPr>
              <a:t>David </a:t>
            </a:r>
            <a:r>
              <a:rPr lang="en-US" sz="3200" i="1" dirty="0">
                <a:solidFill>
                  <a:schemeClr val="accent6">
                    <a:lumMod val="20000"/>
                    <a:lumOff val="80000"/>
                  </a:schemeClr>
                </a:solidFill>
                <a:effectLst>
                  <a:outerShdw blurRad="38100" dist="38100" dir="2700000" algn="tl">
                    <a:srgbClr val="000000">
                      <a:alpha val="43137"/>
                    </a:srgbClr>
                  </a:outerShdw>
                </a:effectLst>
              </a:rPr>
              <a:t>(Psalm 22:6 ; 2 Samuel 7:18). </a:t>
            </a:r>
          </a:p>
          <a:p>
            <a:pPr marL="234950" indent="-234950"/>
            <a:r>
              <a:rPr lang="en-US" sz="3200" b="1" dirty="0">
                <a:solidFill>
                  <a:schemeClr val="bg1"/>
                </a:solidFill>
              </a:rPr>
              <a:t>Pride EXALTS self; it is the opposite of putting oneself UNDER another                                 </a:t>
            </a:r>
            <a:r>
              <a:rPr lang="en-US" sz="3200" dirty="0">
                <a:solidFill>
                  <a:schemeClr val="bg1"/>
                </a:solidFill>
              </a:rPr>
              <a:t>(1 Peter 5:5-6).</a:t>
            </a:r>
            <a:endParaRPr lang="en-US" sz="3200" i="1" dirty="0">
              <a:solidFill>
                <a:schemeClr val="accent6">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013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8041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ED3F2-30EE-FBD0-0CB8-A58B4EC26B50}"/>
              </a:ext>
            </a:extLst>
          </p:cNvPr>
          <p:cNvSpPr>
            <a:spLocks noGrp="1"/>
          </p:cNvSpPr>
          <p:nvPr>
            <p:ph type="title"/>
          </p:nvPr>
        </p:nvSpPr>
        <p:spPr>
          <a:xfrm>
            <a:off x="628650" y="130629"/>
            <a:ext cx="7886700" cy="1325563"/>
          </a:xfrm>
        </p:spPr>
        <p:txBody>
          <a:bodyPr/>
          <a:lstStyle/>
          <a:p>
            <a:pPr algn="ctr"/>
            <a:r>
              <a:rPr lang="en-US" dirty="0">
                <a:solidFill>
                  <a:srgbClr val="FCD574"/>
                </a:solidFill>
                <a:latin typeface="Copperplate Gothic Light" panose="020E0507020206020404" pitchFamily="34" charset="0"/>
              </a:rPr>
              <a:t>Under Authority: </a:t>
            </a:r>
            <a:br>
              <a:rPr lang="en-US" dirty="0">
                <a:solidFill>
                  <a:srgbClr val="FCD574"/>
                </a:solidFill>
                <a:latin typeface="Copperplate Gothic Light" panose="020E0507020206020404" pitchFamily="34" charset="0"/>
              </a:rPr>
            </a:br>
            <a:r>
              <a:rPr lang="en-US" dirty="0">
                <a:solidFill>
                  <a:srgbClr val="FCD574"/>
                </a:solidFill>
                <a:latin typeface="Copperplate Gothic Light" panose="020E0507020206020404" pitchFamily="34" charset="0"/>
              </a:rPr>
              <a:t>The Chain of Command</a:t>
            </a:r>
          </a:p>
        </p:txBody>
      </p:sp>
      <p:sp>
        <p:nvSpPr>
          <p:cNvPr id="17411" name="Rectangle 3"/>
          <p:cNvSpPr>
            <a:spLocks noGrp="1" noChangeArrowheads="1"/>
          </p:cNvSpPr>
          <p:nvPr>
            <p:ph idx="1"/>
          </p:nvPr>
        </p:nvSpPr>
        <p:spPr>
          <a:xfrm>
            <a:off x="300446" y="1717450"/>
            <a:ext cx="8543108" cy="5271179"/>
          </a:xfrm>
        </p:spPr>
        <p:txBody>
          <a:bodyPr>
            <a:normAutofit lnSpcReduction="10000"/>
          </a:bodyPr>
          <a:lstStyle/>
          <a:p>
            <a:pPr marL="0" indent="0" algn="ctr">
              <a:lnSpc>
                <a:spcPct val="90000"/>
              </a:lnSpc>
              <a:spcBef>
                <a:spcPts val="600"/>
              </a:spcBef>
              <a:buFontTx/>
              <a:buNone/>
            </a:pPr>
            <a:r>
              <a:rPr lang="en-US" sz="3200" i="1" dirty="0">
                <a:solidFill>
                  <a:schemeClr val="bg1"/>
                </a:solidFill>
                <a:effectLst>
                  <a:outerShdw blurRad="38100" dist="38100" dir="2700000" algn="tl">
                    <a:srgbClr val="000000">
                      <a:alpha val="43137"/>
                    </a:srgbClr>
                  </a:outerShdw>
                </a:effectLst>
              </a:rPr>
              <a:t>The Lord has set up chains of command covering many human relationships.          Human relationships work best  when God’s order is respected and maintained.</a:t>
            </a:r>
          </a:p>
          <a:p>
            <a:pPr marL="0" indent="0" algn="ctr">
              <a:lnSpc>
                <a:spcPct val="90000"/>
              </a:lnSpc>
              <a:spcBef>
                <a:spcPts val="600"/>
              </a:spcBef>
              <a:buFontTx/>
              <a:buNone/>
            </a:pPr>
            <a:endParaRPr lang="en-US" sz="1400" i="1" dirty="0">
              <a:solidFill>
                <a:schemeClr val="bg1"/>
              </a:solidFill>
              <a:effectLst>
                <a:outerShdw blurRad="38100" dist="38100" dir="2700000" algn="tl">
                  <a:srgbClr val="000000">
                    <a:alpha val="43137"/>
                  </a:srgbClr>
                </a:outerShdw>
              </a:effectLst>
            </a:endParaRPr>
          </a:p>
          <a:p>
            <a:pPr marL="287338" indent="-287338">
              <a:lnSpc>
                <a:spcPct val="90000"/>
              </a:lnSpc>
              <a:spcBef>
                <a:spcPts val="600"/>
              </a:spcBef>
            </a:pPr>
            <a:r>
              <a:rPr lang="en-US" sz="3000" b="1" dirty="0">
                <a:solidFill>
                  <a:schemeClr val="accent6">
                    <a:lumMod val="20000"/>
                    <a:lumOff val="80000"/>
                  </a:schemeClr>
                </a:solidFill>
              </a:rPr>
              <a:t>God </a:t>
            </a:r>
            <a:r>
              <a:rPr lang="en-US" sz="3000" b="1" dirty="0">
                <a:solidFill>
                  <a:schemeClr val="accent6">
                    <a:lumMod val="20000"/>
                    <a:lumOff val="80000"/>
                  </a:schemeClr>
                </a:solidFill>
                <a:sym typeface="Wingdings" pitchFamily="2" charset="2"/>
              </a:rPr>
              <a:t></a:t>
            </a:r>
            <a:r>
              <a:rPr lang="en-US" sz="3000" b="1" dirty="0">
                <a:solidFill>
                  <a:schemeClr val="accent6">
                    <a:lumMod val="20000"/>
                    <a:lumOff val="80000"/>
                  </a:schemeClr>
                </a:solidFill>
              </a:rPr>
              <a:t> Christ </a:t>
            </a:r>
            <a:r>
              <a:rPr lang="en-US" sz="3000" b="1" dirty="0">
                <a:solidFill>
                  <a:schemeClr val="accent6">
                    <a:lumMod val="20000"/>
                    <a:lumOff val="80000"/>
                  </a:schemeClr>
                </a:solidFill>
                <a:sym typeface="Wingdings" pitchFamily="2" charset="2"/>
              </a:rPr>
              <a:t></a:t>
            </a:r>
            <a:r>
              <a:rPr lang="en-US" sz="3000" b="1" dirty="0">
                <a:solidFill>
                  <a:schemeClr val="accent6">
                    <a:lumMod val="20000"/>
                    <a:lumOff val="80000"/>
                  </a:schemeClr>
                </a:solidFill>
              </a:rPr>
              <a:t> Man </a:t>
            </a:r>
            <a:r>
              <a:rPr lang="en-US" sz="3000" b="1" dirty="0">
                <a:solidFill>
                  <a:schemeClr val="accent6">
                    <a:lumMod val="20000"/>
                    <a:lumOff val="80000"/>
                  </a:schemeClr>
                </a:solidFill>
                <a:sym typeface="Wingdings" pitchFamily="2" charset="2"/>
              </a:rPr>
              <a:t></a:t>
            </a:r>
            <a:r>
              <a:rPr lang="en-US" sz="3000" b="1" dirty="0">
                <a:solidFill>
                  <a:schemeClr val="accent6">
                    <a:lumMod val="20000"/>
                    <a:lumOff val="80000"/>
                  </a:schemeClr>
                </a:solidFill>
              </a:rPr>
              <a:t> Woman (1 Cor. 11:3)</a:t>
            </a:r>
          </a:p>
          <a:p>
            <a:pPr marL="287338" indent="-287338">
              <a:lnSpc>
                <a:spcPct val="90000"/>
              </a:lnSpc>
              <a:spcBef>
                <a:spcPts val="600"/>
              </a:spcBef>
            </a:pPr>
            <a:r>
              <a:rPr lang="en-US" sz="3000" b="1" dirty="0">
                <a:solidFill>
                  <a:schemeClr val="accent6">
                    <a:lumMod val="20000"/>
                    <a:lumOff val="80000"/>
                  </a:schemeClr>
                </a:solidFill>
              </a:rPr>
              <a:t>God </a:t>
            </a:r>
            <a:r>
              <a:rPr lang="en-US" sz="3000" b="1" dirty="0">
                <a:solidFill>
                  <a:schemeClr val="accent6">
                    <a:lumMod val="20000"/>
                    <a:lumOff val="80000"/>
                  </a:schemeClr>
                </a:solidFill>
                <a:sym typeface="Wingdings" pitchFamily="2" charset="2"/>
              </a:rPr>
              <a:t> </a:t>
            </a:r>
            <a:r>
              <a:rPr lang="en-US" sz="3000" b="1" dirty="0">
                <a:solidFill>
                  <a:schemeClr val="accent6">
                    <a:lumMod val="20000"/>
                    <a:lumOff val="80000"/>
                  </a:schemeClr>
                </a:solidFill>
              </a:rPr>
              <a:t>Government </a:t>
            </a:r>
            <a:r>
              <a:rPr lang="en-US" sz="3000" b="1" dirty="0">
                <a:solidFill>
                  <a:schemeClr val="accent6">
                    <a:lumMod val="20000"/>
                    <a:lumOff val="80000"/>
                  </a:schemeClr>
                </a:solidFill>
                <a:sym typeface="Wingdings" pitchFamily="2" charset="2"/>
              </a:rPr>
              <a:t></a:t>
            </a:r>
            <a:r>
              <a:rPr lang="en-US" sz="3000" b="1" dirty="0">
                <a:solidFill>
                  <a:schemeClr val="accent6">
                    <a:lumMod val="20000"/>
                    <a:lumOff val="80000"/>
                  </a:schemeClr>
                </a:solidFill>
              </a:rPr>
              <a:t> Citizens (Rom. 13:1-7) </a:t>
            </a:r>
          </a:p>
          <a:p>
            <a:pPr marL="287338" indent="-287338">
              <a:lnSpc>
                <a:spcPct val="90000"/>
              </a:lnSpc>
              <a:spcBef>
                <a:spcPts val="600"/>
              </a:spcBef>
            </a:pPr>
            <a:r>
              <a:rPr lang="en-US" sz="3000" b="1" dirty="0">
                <a:solidFill>
                  <a:schemeClr val="accent6">
                    <a:lumMod val="20000"/>
                    <a:lumOff val="80000"/>
                  </a:schemeClr>
                </a:solidFill>
              </a:rPr>
              <a:t>God </a:t>
            </a:r>
            <a:r>
              <a:rPr lang="en-US" sz="3000" b="1" dirty="0">
                <a:solidFill>
                  <a:schemeClr val="accent6">
                    <a:lumMod val="20000"/>
                    <a:lumOff val="80000"/>
                  </a:schemeClr>
                </a:solidFill>
                <a:sym typeface="Wingdings" pitchFamily="2" charset="2"/>
              </a:rPr>
              <a:t> </a:t>
            </a:r>
            <a:r>
              <a:rPr lang="en-US" sz="3000" b="1" dirty="0">
                <a:solidFill>
                  <a:schemeClr val="accent6">
                    <a:lumMod val="20000"/>
                    <a:lumOff val="80000"/>
                  </a:schemeClr>
                </a:solidFill>
              </a:rPr>
              <a:t>Elders </a:t>
            </a:r>
            <a:r>
              <a:rPr lang="en-US" sz="3000" b="1" dirty="0">
                <a:solidFill>
                  <a:schemeClr val="accent6">
                    <a:lumMod val="20000"/>
                    <a:lumOff val="80000"/>
                  </a:schemeClr>
                </a:solidFill>
                <a:sym typeface="Wingdings" pitchFamily="2" charset="2"/>
              </a:rPr>
              <a:t></a:t>
            </a:r>
            <a:r>
              <a:rPr lang="en-US" sz="3000" b="1" dirty="0">
                <a:solidFill>
                  <a:schemeClr val="accent6">
                    <a:lumMod val="20000"/>
                    <a:lumOff val="80000"/>
                  </a:schemeClr>
                </a:solidFill>
              </a:rPr>
              <a:t> Church (Hebrews 13:7, 17, 24)</a:t>
            </a:r>
          </a:p>
          <a:p>
            <a:pPr marL="287338" indent="-287338">
              <a:lnSpc>
                <a:spcPct val="90000"/>
              </a:lnSpc>
              <a:spcBef>
                <a:spcPts val="600"/>
              </a:spcBef>
            </a:pPr>
            <a:r>
              <a:rPr lang="en-US" sz="3000" b="1" dirty="0">
                <a:solidFill>
                  <a:schemeClr val="accent6">
                    <a:lumMod val="20000"/>
                    <a:lumOff val="80000"/>
                  </a:schemeClr>
                </a:solidFill>
              </a:rPr>
              <a:t>God </a:t>
            </a:r>
            <a:r>
              <a:rPr lang="en-US" sz="3000" b="1" dirty="0">
                <a:solidFill>
                  <a:schemeClr val="accent6">
                    <a:lumMod val="20000"/>
                    <a:lumOff val="80000"/>
                  </a:schemeClr>
                </a:solidFill>
                <a:sym typeface="Wingdings" pitchFamily="2" charset="2"/>
              </a:rPr>
              <a:t> </a:t>
            </a:r>
            <a:r>
              <a:rPr lang="en-US" sz="3000" b="1" dirty="0">
                <a:solidFill>
                  <a:schemeClr val="accent6">
                    <a:lumMod val="20000"/>
                    <a:lumOff val="80000"/>
                  </a:schemeClr>
                </a:solidFill>
              </a:rPr>
              <a:t>Parents </a:t>
            </a:r>
            <a:r>
              <a:rPr lang="en-US" sz="3000" b="1" dirty="0">
                <a:solidFill>
                  <a:schemeClr val="accent6">
                    <a:lumMod val="20000"/>
                    <a:lumOff val="80000"/>
                  </a:schemeClr>
                </a:solidFill>
                <a:sym typeface="Wingdings" pitchFamily="2" charset="2"/>
              </a:rPr>
              <a:t></a:t>
            </a:r>
            <a:r>
              <a:rPr lang="en-US" sz="3000" b="1" dirty="0">
                <a:solidFill>
                  <a:schemeClr val="accent6">
                    <a:lumMod val="20000"/>
                    <a:lumOff val="80000"/>
                  </a:schemeClr>
                </a:solidFill>
              </a:rPr>
              <a:t> Children (Eph. 6:1; Col. 3:20)</a:t>
            </a:r>
          </a:p>
          <a:p>
            <a:pPr marL="404813" indent="-404813" algn="ctr">
              <a:lnSpc>
                <a:spcPct val="90000"/>
              </a:lnSpc>
              <a:spcBef>
                <a:spcPts val="600"/>
              </a:spcBef>
              <a:buFontTx/>
              <a:buNone/>
            </a:pPr>
            <a:endParaRPr lang="en-US" sz="1400" b="1" i="1" dirty="0">
              <a:solidFill>
                <a:srgbClr val="FCD574"/>
              </a:solidFill>
              <a:cs typeface="Times New Roman" pitchFamily="18" charset="0"/>
            </a:endParaRPr>
          </a:p>
          <a:p>
            <a:pPr marL="404813" indent="-404813" algn="ctr">
              <a:lnSpc>
                <a:spcPct val="90000"/>
              </a:lnSpc>
              <a:spcBef>
                <a:spcPts val="600"/>
              </a:spcBef>
              <a:buFontTx/>
              <a:buNone/>
            </a:pPr>
            <a:r>
              <a:rPr lang="en-US" sz="3200" b="1" i="1" dirty="0">
                <a:solidFill>
                  <a:srgbClr val="FCD574"/>
                </a:solidFill>
                <a:cs typeface="Times New Roman" pitchFamily="18" charset="0"/>
              </a:rPr>
              <a:t>Submitting to authority in any of these             relationships requires faith in God!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anim calcmode="lin" valueType="num">
                                      <p:cBhvr>
                                        <p:cTn id="8"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411">
                                            <p:txEl>
                                              <p:pRg st="2" end="2"/>
                                            </p:txEl>
                                          </p:spTgt>
                                        </p:tgtEl>
                                        <p:attrNameLst>
                                          <p:attrName>style.visibility</p:attrName>
                                        </p:attrNameLst>
                                      </p:cBhvr>
                                      <p:to>
                                        <p:strVal val="visible"/>
                                      </p:to>
                                    </p:set>
                                    <p:animEffect transition="in" filter="fade">
                                      <p:cBhvr>
                                        <p:cTn id="14" dur="1000"/>
                                        <p:tgtEl>
                                          <p:spTgt spid="17411">
                                            <p:txEl>
                                              <p:pRg st="2" end="2"/>
                                            </p:txEl>
                                          </p:spTgt>
                                        </p:tgtEl>
                                      </p:cBhvr>
                                    </p:animEffect>
                                    <p:anim calcmode="lin" valueType="num">
                                      <p:cBhvr>
                                        <p:cTn id="15"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74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411">
                                            <p:txEl>
                                              <p:pRg st="3" end="3"/>
                                            </p:txEl>
                                          </p:spTgt>
                                        </p:tgtEl>
                                        <p:attrNameLst>
                                          <p:attrName>style.visibility</p:attrName>
                                        </p:attrNameLst>
                                      </p:cBhvr>
                                      <p:to>
                                        <p:strVal val="visible"/>
                                      </p:to>
                                    </p:set>
                                    <p:animEffect transition="in" filter="fade">
                                      <p:cBhvr>
                                        <p:cTn id="21" dur="1000"/>
                                        <p:tgtEl>
                                          <p:spTgt spid="17411">
                                            <p:txEl>
                                              <p:pRg st="3" end="3"/>
                                            </p:txEl>
                                          </p:spTgt>
                                        </p:tgtEl>
                                      </p:cBhvr>
                                    </p:animEffect>
                                    <p:anim calcmode="lin" valueType="num">
                                      <p:cBhvr>
                                        <p:cTn id="22"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411">
                                            <p:txEl>
                                              <p:pRg st="4" end="4"/>
                                            </p:txEl>
                                          </p:spTgt>
                                        </p:tgtEl>
                                        <p:attrNameLst>
                                          <p:attrName>style.visibility</p:attrName>
                                        </p:attrNameLst>
                                      </p:cBhvr>
                                      <p:to>
                                        <p:strVal val="visible"/>
                                      </p:to>
                                    </p:set>
                                    <p:animEffect transition="in" filter="fade">
                                      <p:cBhvr>
                                        <p:cTn id="28" dur="1000"/>
                                        <p:tgtEl>
                                          <p:spTgt spid="17411">
                                            <p:txEl>
                                              <p:pRg st="4" end="4"/>
                                            </p:txEl>
                                          </p:spTgt>
                                        </p:tgtEl>
                                      </p:cBhvr>
                                    </p:animEffect>
                                    <p:anim calcmode="lin" valueType="num">
                                      <p:cBhvr>
                                        <p:cTn id="29" dur="10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74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411">
                                            <p:txEl>
                                              <p:pRg st="5" end="5"/>
                                            </p:txEl>
                                          </p:spTgt>
                                        </p:tgtEl>
                                        <p:attrNameLst>
                                          <p:attrName>style.visibility</p:attrName>
                                        </p:attrNameLst>
                                      </p:cBhvr>
                                      <p:to>
                                        <p:strVal val="visible"/>
                                      </p:to>
                                    </p:set>
                                    <p:animEffect transition="in" filter="fade">
                                      <p:cBhvr>
                                        <p:cTn id="35" dur="1000"/>
                                        <p:tgtEl>
                                          <p:spTgt spid="17411">
                                            <p:txEl>
                                              <p:pRg st="5" end="5"/>
                                            </p:txEl>
                                          </p:spTgt>
                                        </p:tgtEl>
                                      </p:cBhvr>
                                    </p:animEffect>
                                    <p:anim calcmode="lin" valueType="num">
                                      <p:cBhvr>
                                        <p:cTn id="36" dur="10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74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411">
                                            <p:txEl>
                                              <p:pRg st="7" end="7"/>
                                            </p:txEl>
                                          </p:spTgt>
                                        </p:tgtEl>
                                        <p:attrNameLst>
                                          <p:attrName>style.visibility</p:attrName>
                                        </p:attrNameLst>
                                      </p:cBhvr>
                                      <p:to>
                                        <p:strVal val="visible"/>
                                      </p:to>
                                    </p:set>
                                    <p:animEffect transition="in" filter="fade">
                                      <p:cBhvr>
                                        <p:cTn id="42" dur="1000"/>
                                        <p:tgtEl>
                                          <p:spTgt spid="17411">
                                            <p:txEl>
                                              <p:pRg st="7" end="7"/>
                                            </p:txEl>
                                          </p:spTgt>
                                        </p:tgtEl>
                                      </p:cBhvr>
                                    </p:animEffect>
                                    <p:anim calcmode="lin" valueType="num">
                                      <p:cBhvr>
                                        <p:cTn id="43" dur="10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1741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80419"/>
        </a:solidFill>
        <a:effectLst/>
      </p:bgPr>
    </p:bg>
    <p:spTree>
      <p:nvGrpSpPr>
        <p:cNvPr id="1" name="">
          <a:extLst>
            <a:ext uri="{FF2B5EF4-FFF2-40B4-BE49-F238E27FC236}">
              <a16:creationId xmlns:a16="http://schemas.microsoft.com/office/drawing/2014/main" id="{6B6CE69B-4219-9624-55B1-CC43F2F760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7A358E-F399-3B04-1079-5E7913E73840}"/>
              </a:ext>
            </a:extLst>
          </p:cNvPr>
          <p:cNvSpPr>
            <a:spLocks noGrp="1"/>
          </p:cNvSpPr>
          <p:nvPr>
            <p:ph type="title"/>
          </p:nvPr>
        </p:nvSpPr>
        <p:spPr>
          <a:xfrm>
            <a:off x="628650" y="130629"/>
            <a:ext cx="7886700" cy="1325563"/>
          </a:xfrm>
        </p:spPr>
        <p:txBody>
          <a:bodyPr/>
          <a:lstStyle/>
          <a:p>
            <a:pPr algn="ctr"/>
            <a:r>
              <a:rPr lang="en-US" dirty="0">
                <a:solidFill>
                  <a:srgbClr val="FCD574"/>
                </a:solidFill>
                <a:latin typeface="Copperplate Gothic Light" panose="020E0507020206020404" pitchFamily="34" charset="0"/>
              </a:rPr>
              <a:t>Under Authority: </a:t>
            </a:r>
            <a:br>
              <a:rPr lang="en-US" dirty="0">
                <a:solidFill>
                  <a:srgbClr val="FCD574"/>
                </a:solidFill>
                <a:latin typeface="Copperplate Gothic Light" panose="020E0507020206020404" pitchFamily="34" charset="0"/>
              </a:rPr>
            </a:br>
            <a:r>
              <a:rPr lang="en-US" dirty="0">
                <a:solidFill>
                  <a:srgbClr val="FCD574"/>
                </a:solidFill>
                <a:latin typeface="Copperplate Gothic Light" panose="020E0507020206020404" pitchFamily="34" charset="0"/>
              </a:rPr>
              <a:t>The Chain of Command</a:t>
            </a:r>
          </a:p>
        </p:txBody>
      </p:sp>
      <p:sp>
        <p:nvSpPr>
          <p:cNvPr id="17411" name="Rectangle 3">
            <a:extLst>
              <a:ext uri="{FF2B5EF4-FFF2-40B4-BE49-F238E27FC236}">
                <a16:creationId xmlns:a16="http://schemas.microsoft.com/office/drawing/2014/main" id="{636D2C04-BD64-71FA-43C7-5F457EBE70C4}"/>
              </a:ext>
            </a:extLst>
          </p:cNvPr>
          <p:cNvSpPr>
            <a:spLocks noGrp="1" noChangeArrowheads="1"/>
          </p:cNvSpPr>
          <p:nvPr>
            <p:ph idx="1"/>
          </p:nvPr>
        </p:nvSpPr>
        <p:spPr>
          <a:xfrm>
            <a:off x="300446" y="1717450"/>
            <a:ext cx="8543108" cy="5271179"/>
          </a:xfrm>
        </p:spPr>
        <p:txBody>
          <a:bodyPr>
            <a:normAutofit/>
          </a:bodyPr>
          <a:lstStyle/>
          <a:p>
            <a:pPr marL="287338" indent="-287338">
              <a:lnSpc>
                <a:spcPct val="90000"/>
              </a:lnSpc>
              <a:spcBef>
                <a:spcPts val="600"/>
              </a:spcBef>
            </a:pPr>
            <a:r>
              <a:rPr lang="en-US" sz="3200" b="1" dirty="0">
                <a:solidFill>
                  <a:schemeClr val="bg1"/>
                </a:solidFill>
              </a:rPr>
              <a:t>Christ has authority in all these relationships because He has ALL authority!  </a:t>
            </a:r>
          </a:p>
          <a:p>
            <a:pPr marL="287338" indent="-287338">
              <a:lnSpc>
                <a:spcPct val="90000"/>
              </a:lnSpc>
              <a:spcBef>
                <a:spcPts val="600"/>
              </a:spcBef>
            </a:pPr>
            <a:r>
              <a:rPr lang="en-US" sz="3200" b="1" dirty="0">
                <a:solidFill>
                  <a:schemeClr val="bg1"/>
                </a:solidFill>
              </a:rPr>
              <a:t>Christ is at the top of every chain of command!  </a:t>
            </a:r>
          </a:p>
          <a:p>
            <a:pPr marL="744538" lvl="1" indent="-287338">
              <a:spcBef>
                <a:spcPts val="600"/>
              </a:spcBef>
            </a:pPr>
            <a:r>
              <a:rPr lang="en-US" sz="3200" i="1" dirty="0">
                <a:solidFill>
                  <a:schemeClr val="accent6">
                    <a:lumMod val="20000"/>
                    <a:lumOff val="80000"/>
                  </a:schemeClr>
                </a:solidFill>
                <a:effectLst>
                  <a:outerShdw blurRad="38100" dist="38100" dir="2700000" algn="tl">
                    <a:srgbClr val="000000">
                      <a:alpha val="43137"/>
                    </a:srgbClr>
                  </a:outerShdw>
                </a:effectLst>
              </a:rPr>
              <a:t>He is </a:t>
            </a:r>
            <a:r>
              <a:rPr lang="en-US" sz="3200" b="1" i="1" dirty="0">
                <a:solidFill>
                  <a:schemeClr val="accent6">
                    <a:lumMod val="20000"/>
                    <a:lumOff val="80000"/>
                  </a:schemeClr>
                </a:solidFill>
              </a:rPr>
              <a:t>“far above all principality and power and might and dominion, and every name that is named” </a:t>
            </a:r>
            <a:r>
              <a:rPr lang="en-US" sz="3200" i="1" dirty="0">
                <a:solidFill>
                  <a:schemeClr val="accent6">
                    <a:lumMod val="20000"/>
                    <a:lumOff val="80000"/>
                  </a:schemeClr>
                </a:solidFill>
                <a:effectLst>
                  <a:outerShdw blurRad="38100" dist="38100" dir="2700000" algn="tl">
                    <a:srgbClr val="000000">
                      <a:alpha val="43137"/>
                    </a:srgbClr>
                  </a:outerShdw>
                </a:effectLst>
              </a:rPr>
              <a:t>(Eph. 1:19-23).</a:t>
            </a:r>
          </a:p>
          <a:p>
            <a:pPr marL="287338" indent="-287338">
              <a:lnSpc>
                <a:spcPct val="90000"/>
              </a:lnSpc>
              <a:spcBef>
                <a:spcPts val="600"/>
              </a:spcBef>
            </a:pPr>
            <a:r>
              <a:rPr lang="en-US" sz="3200" b="1" dirty="0">
                <a:solidFill>
                  <a:schemeClr val="bg1"/>
                </a:solidFill>
              </a:rPr>
              <a:t>He is King of Kings and Lord of Lords!                    (1 Timothy 6:15)</a:t>
            </a:r>
          </a:p>
          <a:p>
            <a:pPr marL="404813" indent="-404813" algn="ctr">
              <a:lnSpc>
                <a:spcPct val="90000"/>
              </a:lnSpc>
              <a:spcBef>
                <a:spcPts val="600"/>
              </a:spcBef>
              <a:buFontTx/>
              <a:buNone/>
            </a:pPr>
            <a:endParaRPr lang="en-US" sz="1400" b="1" i="1" dirty="0">
              <a:solidFill>
                <a:srgbClr val="FCD574"/>
              </a:solidFill>
              <a:cs typeface="Times New Roman" pitchFamily="18" charset="0"/>
            </a:endParaRPr>
          </a:p>
        </p:txBody>
      </p:sp>
    </p:spTree>
    <p:extLst>
      <p:ext uri="{BB962C8B-B14F-4D97-AF65-F5344CB8AC3E}">
        <p14:creationId xmlns:p14="http://schemas.microsoft.com/office/powerpoint/2010/main" val="91083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anim calcmode="lin" valueType="num">
                                      <p:cBhvr>
                                        <p:cTn id="8"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411">
                                            <p:txEl>
                                              <p:pRg st="1" end="1"/>
                                            </p:txEl>
                                          </p:spTgt>
                                        </p:tgtEl>
                                        <p:attrNameLst>
                                          <p:attrName>style.visibility</p:attrName>
                                        </p:attrNameLst>
                                      </p:cBhvr>
                                      <p:to>
                                        <p:strVal val="visible"/>
                                      </p:to>
                                    </p:set>
                                    <p:animEffect transition="in" filter="fade">
                                      <p:cBhvr>
                                        <p:cTn id="14" dur="1000"/>
                                        <p:tgtEl>
                                          <p:spTgt spid="17411">
                                            <p:txEl>
                                              <p:pRg st="1" end="1"/>
                                            </p:txEl>
                                          </p:spTgt>
                                        </p:tgtEl>
                                      </p:cBhvr>
                                    </p:animEffect>
                                    <p:anim calcmode="lin" valueType="num">
                                      <p:cBhvr>
                                        <p:cTn id="15"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411">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Effect transition="in" filter="fade">
                                      <p:cBhvr>
                                        <p:cTn id="19" dur="1000"/>
                                        <p:tgtEl>
                                          <p:spTgt spid="17411">
                                            <p:txEl>
                                              <p:pRg st="2" end="2"/>
                                            </p:txEl>
                                          </p:spTgt>
                                        </p:tgtEl>
                                      </p:cBhvr>
                                    </p:animEffect>
                                    <p:anim calcmode="lin" valueType="num">
                                      <p:cBhvr>
                                        <p:cTn id="20"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74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411">
                                            <p:txEl>
                                              <p:pRg st="3" end="3"/>
                                            </p:txEl>
                                          </p:spTgt>
                                        </p:tgtEl>
                                        <p:attrNameLst>
                                          <p:attrName>style.visibility</p:attrName>
                                        </p:attrNameLst>
                                      </p:cBhvr>
                                      <p:to>
                                        <p:strVal val="visible"/>
                                      </p:to>
                                    </p:set>
                                    <p:animEffect transition="in" filter="fade">
                                      <p:cBhvr>
                                        <p:cTn id="26" dur="1000"/>
                                        <p:tgtEl>
                                          <p:spTgt spid="17411">
                                            <p:txEl>
                                              <p:pRg st="3" end="3"/>
                                            </p:txEl>
                                          </p:spTgt>
                                        </p:tgtEl>
                                      </p:cBhvr>
                                    </p:animEffect>
                                    <p:anim calcmode="lin" valueType="num">
                                      <p:cBhvr>
                                        <p:cTn id="27"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80419"/>
        </a:solidFill>
        <a:effectLst/>
      </p:bgPr>
    </p:bg>
    <p:spTree>
      <p:nvGrpSpPr>
        <p:cNvPr id="1" name="">
          <a:extLst>
            <a:ext uri="{FF2B5EF4-FFF2-40B4-BE49-F238E27FC236}">
              <a16:creationId xmlns:a16="http://schemas.microsoft.com/office/drawing/2014/main" id="{D7A64E5D-7173-27DD-F5D0-7B1D0BC293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414B7A-DECB-AE12-B1B9-0F9E31D03C9A}"/>
              </a:ext>
            </a:extLst>
          </p:cNvPr>
          <p:cNvSpPr>
            <a:spLocks noGrp="1"/>
          </p:cNvSpPr>
          <p:nvPr>
            <p:ph type="title"/>
          </p:nvPr>
        </p:nvSpPr>
        <p:spPr>
          <a:xfrm>
            <a:off x="419644" y="587829"/>
            <a:ext cx="3943350" cy="3448594"/>
          </a:xfrm>
        </p:spPr>
        <p:txBody>
          <a:bodyPr>
            <a:normAutofit/>
          </a:bodyPr>
          <a:lstStyle/>
          <a:p>
            <a:pPr algn="ctr"/>
            <a:r>
              <a:rPr lang="en-US" dirty="0">
                <a:solidFill>
                  <a:srgbClr val="FCD574"/>
                </a:solidFill>
                <a:latin typeface="Copperplate Gothic Light" panose="020E0507020206020404" pitchFamily="34" charset="0"/>
              </a:rPr>
              <a:t>Faith finds its slot in the chain of command </a:t>
            </a:r>
          </a:p>
        </p:txBody>
      </p:sp>
      <p:sp>
        <p:nvSpPr>
          <p:cNvPr id="17411" name="Rectangle 3">
            <a:extLst>
              <a:ext uri="{FF2B5EF4-FFF2-40B4-BE49-F238E27FC236}">
                <a16:creationId xmlns:a16="http://schemas.microsoft.com/office/drawing/2014/main" id="{4A2E31E5-67EB-FD70-BF54-83344A824C63}"/>
              </a:ext>
            </a:extLst>
          </p:cNvPr>
          <p:cNvSpPr>
            <a:spLocks noGrp="1" noChangeArrowheads="1"/>
          </p:cNvSpPr>
          <p:nvPr>
            <p:ph idx="1"/>
          </p:nvPr>
        </p:nvSpPr>
        <p:spPr>
          <a:xfrm>
            <a:off x="725805" y="3872821"/>
            <a:ext cx="3331028" cy="5271179"/>
          </a:xfrm>
        </p:spPr>
        <p:txBody>
          <a:bodyPr>
            <a:normAutofit/>
          </a:bodyPr>
          <a:lstStyle/>
          <a:p>
            <a:pPr marL="0" indent="0" algn="ctr">
              <a:lnSpc>
                <a:spcPct val="90000"/>
              </a:lnSpc>
              <a:spcBef>
                <a:spcPts val="600"/>
              </a:spcBef>
              <a:buNone/>
            </a:pPr>
            <a:r>
              <a:rPr lang="en-US" sz="3200" b="1" dirty="0">
                <a:solidFill>
                  <a:schemeClr val="bg1"/>
                </a:solidFill>
              </a:rPr>
              <a:t>By faith Abraham </a:t>
            </a:r>
            <a:r>
              <a:rPr lang="en-US" sz="4000" b="1" dirty="0">
                <a:solidFill>
                  <a:schemeClr val="bg1"/>
                </a:solidFill>
              </a:rPr>
              <a:t>OBEYED</a:t>
            </a:r>
            <a:r>
              <a:rPr lang="en-US" sz="3200" b="1" dirty="0">
                <a:solidFill>
                  <a:schemeClr val="bg1"/>
                </a:solidFill>
              </a:rPr>
              <a:t> </a:t>
            </a:r>
          </a:p>
          <a:p>
            <a:pPr marL="0" indent="0" algn="ctr">
              <a:lnSpc>
                <a:spcPct val="90000"/>
              </a:lnSpc>
              <a:spcBef>
                <a:spcPts val="600"/>
              </a:spcBef>
              <a:buNone/>
            </a:pPr>
            <a:r>
              <a:rPr lang="en-US" sz="3200" dirty="0">
                <a:solidFill>
                  <a:schemeClr val="bg1"/>
                </a:solidFill>
              </a:rPr>
              <a:t>Hebrews 11:8 James 2:20-21</a:t>
            </a:r>
          </a:p>
          <a:p>
            <a:pPr marL="404813" indent="-404813" algn="ctr">
              <a:lnSpc>
                <a:spcPct val="90000"/>
              </a:lnSpc>
              <a:spcBef>
                <a:spcPts val="600"/>
              </a:spcBef>
              <a:buFontTx/>
              <a:buNone/>
            </a:pPr>
            <a:endParaRPr lang="en-US" sz="1400" b="1" i="1" dirty="0">
              <a:solidFill>
                <a:srgbClr val="FCD574"/>
              </a:solidFill>
              <a:cs typeface="Times New Roman" pitchFamily="18" charset="0"/>
            </a:endParaRPr>
          </a:p>
        </p:txBody>
      </p:sp>
      <p:pic>
        <p:nvPicPr>
          <p:cNvPr id="3" name="Picture 2">
            <a:extLst>
              <a:ext uri="{FF2B5EF4-FFF2-40B4-BE49-F238E27FC236}">
                <a16:creationId xmlns:a16="http://schemas.microsoft.com/office/drawing/2014/main" id="{5AF66C77-3DE1-8432-BD55-96B728800127}"/>
              </a:ext>
            </a:extLst>
          </p:cNvPr>
          <p:cNvPicPr>
            <a:picLocks noChangeAspect="1"/>
          </p:cNvPicPr>
          <p:nvPr/>
        </p:nvPicPr>
        <p:blipFill>
          <a:blip r:embed="rId2"/>
          <a:stretch>
            <a:fillRect/>
          </a:stretch>
        </p:blipFill>
        <p:spPr>
          <a:xfrm>
            <a:off x="4663440" y="464817"/>
            <a:ext cx="3944983" cy="51968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8057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224</TotalTime>
  <Words>552</Words>
  <Application>Microsoft Office PowerPoint</Application>
  <PresentationFormat>On-screen Show (4:3)</PresentationFormat>
  <Paragraphs>41</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Aptos</vt:lpstr>
      <vt:lpstr>Aptos Display</vt:lpstr>
      <vt:lpstr>Arial</vt:lpstr>
      <vt:lpstr>Copperplate Gothic Bold</vt:lpstr>
      <vt:lpstr>Copperplate Gothic Light</vt:lpstr>
      <vt:lpstr>Times New Roman</vt:lpstr>
      <vt:lpstr>Wingdings</vt:lpstr>
      <vt:lpstr>Office Theme</vt:lpstr>
      <vt:lpstr>PowerPoint Presentation</vt:lpstr>
      <vt:lpstr>  A Man Under Authority</vt:lpstr>
      <vt:lpstr>Great Faith Respects Authority</vt:lpstr>
      <vt:lpstr>Jesus expresses His authority to and through His apostles</vt:lpstr>
      <vt:lpstr>Those pursuing righteousness will obey God’s commands</vt:lpstr>
      <vt:lpstr>Humility and Submission:  Key Components of being Under Authority</vt:lpstr>
      <vt:lpstr>Under Authority:  The Chain of Command</vt:lpstr>
      <vt:lpstr>Under Authority:  The Chain of Command</vt:lpstr>
      <vt:lpstr>Faith finds its slot in the chain of command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Klein</dc:creator>
  <cp:lastModifiedBy>Michael Nix</cp:lastModifiedBy>
  <cp:revision>12</cp:revision>
  <dcterms:created xsi:type="dcterms:W3CDTF">2025-04-04T17:12:42Z</dcterms:created>
  <dcterms:modified xsi:type="dcterms:W3CDTF">2025-04-06T22:47:34Z</dcterms:modified>
</cp:coreProperties>
</file>